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931"/>
    <a:srgbClr val="006B4B"/>
    <a:srgbClr val="33CC33"/>
    <a:srgbClr val="FFFFFF"/>
    <a:srgbClr val="FFFF99"/>
    <a:srgbClr val="66CCFF"/>
    <a:srgbClr val="FF6600"/>
    <a:srgbClr val="FF0066"/>
    <a:srgbClr val="BCB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73" d="100"/>
          <a:sy n="73" d="100"/>
        </p:scale>
        <p:origin x="1320" y="67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508570" y="335756"/>
            <a:ext cx="9705305" cy="1262941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 lIns="89469" tIns="44734" rIns="89469" bIns="44734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CN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34</a:t>
            </a:r>
            <a:r>
              <a:rPr lang="zh-CN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</a:t>
            </a:r>
            <a:r>
              <a:rPr lang="ja-JP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耳科学会総会・</a:t>
            </a:r>
            <a:r>
              <a:rPr lang="zh-CN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学術</a:t>
            </a:r>
            <a:r>
              <a:rPr lang="ja-JP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講演会</a:t>
            </a:r>
            <a:endParaRPr lang="en-US" altLang="zh-CN" sz="36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ポスター・チラシ送付用荷札</a:t>
            </a:r>
            <a:endParaRPr lang="ja-JP" altLang="en-US" sz="3600" b="0" u="sng" spc="-5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803900" y="6143918"/>
            <a:ext cx="4409975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143919"/>
            <a:ext cx="5174480" cy="1080000"/>
          </a:xfrm>
          <a:noFill/>
        </p:spPr>
        <p:txBody>
          <a:bodyPr lIns="0" tIns="0" rIns="0" bIns="0" anchor="t"/>
          <a:lstStyle/>
          <a:p>
            <a:pPr algn="l">
              <a:lnSpc>
                <a:spcPct val="11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450-0002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愛知県名古屋市中村区名駅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丁目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4-38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ウインクあいち（愛知県産業労働センター）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4F 401-403</a:t>
            </a:r>
            <a:b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34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耳科学会総会・学術講演会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運営本部 宛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856513" y="6284683"/>
            <a:ext cx="4493987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r>
              <a:rPr lang="en-US" altLang="zh-CN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101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〒450-0002　愛知県名古屋市中村区名駅4丁目4-38 ウインクあいち（愛知県産業労働センター）4F 401-403 第34回日本耳科学会総会・学術講演会 運営本部 宛 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Hanae Kito</cp:lastModifiedBy>
  <cp:revision>135</cp:revision>
  <cp:lastPrinted>2019-11-29T07:38:10Z</cp:lastPrinted>
  <dcterms:created xsi:type="dcterms:W3CDTF">2004-05-07T09:59:53Z</dcterms:created>
  <dcterms:modified xsi:type="dcterms:W3CDTF">2024-08-30T00:46:15Z</dcterms:modified>
</cp:coreProperties>
</file>